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8" r:id="rId2"/>
  </p:sldMasterIdLst>
  <p:sldIdLst>
    <p:sldId id="259" r:id="rId3"/>
    <p:sldId id="257" r:id="rId4"/>
    <p:sldId id="258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33CB-E3C7-438F-93AC-4062B2F89081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334-65C3-4450-A9F3-5FF157988A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448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33CB-E3C7-438F-93AC-4062B2F89081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334-65C3-4450-A9F3-5FF157988A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19122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33CB-E3C7-438F-93AC-4062B2F89081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334-65C3-4450-A9F3-5FF157988A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5588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33CB-E3C7-438F-93AC-4062B2F89081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334-65C3-4450-A9F3-5FF157988A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572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33CB-E3C7-438F-93AC-4062B2F89081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334-65C3-4450-A9F3-5FF157988A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1503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33CB-E3C7-438F-93AC-4062B2F89081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334-65C3-4450-A9F3-5FF157988A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40165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33CB-E3C7-438F-93AC-4062B2F89081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334-65C3-4450-A9F3-5FF157988A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57035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33CB-E3C7-438F-93AC-4062B2F89081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334-65C3-4450-A9F3-5FF157988A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39556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33CB-E3C7-438F-93AC-4062B2F89081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334-65C3-4450-A9F3-5FF157988A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52290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33CB-E3C7-438F-93AC-4062B2F89081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334-65C3-4450-A9F3-5FF157988A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2821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33CB-E3C7-438F-93AC-4062B2F89081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334-65C3-4450-A9F3-5FF157988AD9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803390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33CB-E3C7-438F-93AC-4062B2F89081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334-65C3-4450-A9F3-5FF157988A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68960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33CB-E3C7-438F-93AC-4062B2F89081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334-65C3-4450-A9F3-5FF157988AD9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7850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33CB-E3C7-438F-93AC-4062B2F89081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334-65C3-4450-A9F3-5FF157988A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53266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33CB-E3C7-438F-93AC-4062B2F89081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334-65C3-4450-A9F3-5FF157988A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32726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33CB-E3C7-438F-93AC-4062B2F89081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CD334-65C3-4450-A9F3-5FF157988A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724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833CB-E3C7-438F-93AC-4062B2F89081}" type="datetimeFigureOut">
              <a:rPr lang="nl-NL" smtClean="0"/>
              <a:t>7-11-2017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7CD334-65C3-4450-A9F3-5FF157988A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5139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E6D19D-44E9-40F6-86EF-875CBAD0EE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nl-NL" dirty="0"/>
              <a:t>Les 5</a:t>
            </a:r>
            <a:br>
              <a:rPr lang="nl-NL" dirty="0"/>
            </a:br>
            <a:r>
              <a:rPr lang="nl-NL" dirty="0"/>
              <a:t>Hoofdstuk Ecologie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C7868A0-AA8E-4EA0-974A-1DD8FE071C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Meneer Van de Loo</a:t>
            </a:r>
          </a:p>
          <a:p>
            <a:r>
              <a:rPr lang="nl-NL" dirty="0"/>
              <a:t>Vakdidactiek: Biologie met ICT										</a:t>
            </a:r>
          </a:p>
          <a:p>
            <a:r>
              <a:rPr lang="nl-NL" dirty="0"/>
              <a:t>Online samenwerking: </a:t>
            </a:r>
            <a:r>
              <a:rPr lang="nl-NL" dirty="0" err="1"/>
              <a:t>Prezi</a:t>
            </a:r>
            <a:r>
              <a:rPr lang="nl-NL" dirty="0"/>
              <a:t>										</a:t>
            </a:r>
          </a:p>
        </p:txBody>
      </p:sp>
    </p:spTree>
    <p:extLst>
      <p:ext uri="{BB962C8B-B14F-4D97-AF65-F5344CB8AC3E}">
        <p14:creationId xmlns:p14="http://schemas.microsoft.com/office/powerpoint/2010/main" val="2052008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BA0FBA-C7BB-488A-986D-6FCE84376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A831BD-9C80-408A-9119-BA71EB5E0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Lesdoel</a:t>
            </a:r>
            <a:endParaRPr lang="nl-NL" dirty="0"/>
          </a:p>
          <a:p>
            <a:r>
              <a:rPr lang="nl-NL" dirty="0"/>
              <a:t>Uitleg</a:t>
            </a:r>
          </a:p>
          <a:p>
            <a:r>
              <a:rPr lang="nl-NL" dirty="0"/>
              <a:t>Opdracht maken</a:t>
            </a:r>
          </a:p>
          <a:p>
            <a:r>
              <a:rPr lang="nl-NL" dirty="0"/>
              <a:t>Afsluiten</a:t>
            </a:r>
          </a:p>
        </p:txBody>
      </p:sp>
    </p:spTree>
    <p:extLst>
      <p:ext uri="{BB962C8B-B14F-4D97-AF65-F5344CB8AC3E}">
        <p14:creationId xmlns:p14="http://schemas.microsoft.com/office/powerpoint/2010/main" val="141941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16D773-20C8-4295-A86C-DDBD3FBAF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F9F5EF-D04E-44B2-82A5-62AE9BF61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leerling kan in samenwerking met een ander middels </a:t>
            </a:r>
            <a:r>
              <a:rPr lang="nl-NL" dirty="0" err="1"/>
              <a:t>Prezi</a:t>
            </a:r>
            <a:r>
              <a:rPr lang="nl-NL" dirty="0"/>
              <a:t> samen een verslag maken.</a:t>
            </a:r>
          </a:p>
        </p:txBody>
      </p:sp>
      <p:pic>
        <p:nvPicPr>
          <p:cNvPr id="4" name="Picture 4" descr="Afbeeldingsresultaat voor prezi">
            <a:extLst>
              <a:ext uri="{FF2B5EF4-FFF2-40B4-BE49-F238E27FC236}">
                <a16:creationId xmlns:a16="http://schemas.microsoft.com/office/drawing/2014/main" id="{B68E551F-835B-4FB5-BF70-5336102B9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352" y="4100975"/>
            <a:ext cx="3962400" cy="144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112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90344C-D888-4A40-B5CB-288468BAD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Uitleg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70E4EC-1563-4A0F-800C-7A80C0FB8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Verslag over een dier</a:t>
            </a:r>
          </a:p>
          <a:p>
            <a:r>
              <a:rPr lang="nl-NL" dirty="0"/>
              <a:t>Tweetal</a:t>
            </a:r>
          </a:p>
          <a:p>
            <a:r>
              <a:rPr lang="nl-NL" dirty="0" err="1"/>
              <a:t>Prezi</a:t>
            </a:r>
            <a:endParaRPr lang="nl-NL" dirty="0"/>
          </a:p>
          <a:p>
            <a:r>
              <a:rPr lang="nl-NL" dirty="0"/>
              <a:t>Eisen…</a:t>
            </a:r>
          </a:p>
        </p:txBody>
      </p:sp>
      <p:pic>
        <p:nvPicPr>
          <p:cNvPr id="4" name="Picture 4" descr="Afbeeldingsresultaat voor prezi">
            <a:extLst>
              <a:ext uri="{FF2B5EF4-FFF2-40B4-BE49-F238E27FC236}">
                <a16:creationId xmlns:a16="http://schemas.microsoft.com/office/drawing/2014/main" id="{7CCAB61F-B4BC-4E04-9306-8B679C1A79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352" y="4100975"/>
            <a:ext cx="3962400" cy="144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0719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erelateerde afbeelding">
            <a:extLst>
              <a:ext uri="{FF2B5EF4-FFF2-40B4-BE49-F238E27FC236}">
                <a16:creationId xmlns:a16="http://schemas.microsoft.com/office/drawing/2014/main" id="{6EFFA351-D46B-4426-8847-9CFE1D6230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2824980"/>
            <a:ext cx="9106165" cy="3780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C22CC4B-AA66-4314-B67A-7937FBDB6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dirty="0"/>
              <a:t>Opdracht maken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57C472-8BFD-47D3-BF58-472B38D00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r>
              <a:rPr lang="nl-NL" dirty="0"/>
              <a:t>Wikiwijs</a:t>
            </a:r>
          </a:p>
          <a:p>
            <a:r>
              <a:rPr lang="nl-NL" dirty="0"/>
              <a:t>Les 5</a:t>
            </a:r>
          </a:p>
          <a:p>
            <a:endParaRPr lang="nl-NL" dirty="0"/>
          </a:p>
          <a:p>
            <a:r>
              <a:rPr lang="nl-NL" dirty="0"/>
              <a:t>Welk dier en waarom?</a:t>
            </a:r>
          </a:p>
        </p:txBody>
      </p:sp>
    </p:spTree>
    <p:extLst>
      <p:ext uri="{BB962C8B-B14F-4D97-AF65-F5344CB8AC3E}">
        <p14:creationId xmlns:p14="http://schemas.microsoft.com/office/powerpoint/2010/main" val="1189361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017AB0-4585-49AE-95FE-B0CFB7CE9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Afsluiten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DC319C-A02E-4424-9FD1-7E6ECABB6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Wat hebben we geleerd?</a:t>
            </a:r>
          </a:p>
          <a:p>
            <a:r>
              <a:rPr lang="nl-NL" dirty="0"/>
              <a:t>Is het </a:t>
            </a:r>
            <a:r>
              <a:rPr lang="nl-NL" dirty="0" err="1"/>
              <a:t>lesdoel</a:t>
            </a:r>
            <a:r>
              <a:rPr lang="nl-NL" dirty="0"/>
              <a:t> behaald?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	</a:t>
            </a:r>
          </a:p>
          <a:p>
            <a:r>
              <a:rPr lang="nl-NL" dirty="0"/>
              <a:t>Huiswerk:</a:t>
            </a:r>
          </a:p>
          <a:p>
            <a:pPr marL="0" indent="0">
              <a:buNone/>
            </a:pPr>
            <a:r>
              <a:rPr lang="nl-NL" dirty="0"/>
              <a:t>	Maak de opdracht van les 5 op Wikiwijs af voor volgende week.</a:t>
            </a:r>
          </a:p>
          <a:p>
            <a:pPr marL="0" indent="0">
              <a:buNone/>
            </a:pPr>
            <a:r>
              <a:rPr lang="nl-NL" dirty="0"/>
              <a:t>	Lever de link in via de mail naar </a:t>
            </a:r>
            <a:r>
              <a:rPr lang="nl-NL"/>
              <a:t>de docent.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26493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</TotalTime>
  <Words>63</Words>
  <Application>Microsoft Office PowerPoint</Application>
  <PresentationFormat>Breedbeeld</PresentationFormat>
  <Paragraphs>31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1_Facet</vt:lpstr>
      <vt:lpstr>Les 5 Hoofdstuk Ecologie</vt:lpstr>
      <vt:lpstr>Planning</vt:lpstr>
      <vt:lpstr>Lesdoel</vt:lpstr>
      <vt:lpstr>Uitleg</vt:lpstr>
      <vt:lpstr>Opdracht maken</vt:lpstr>
      <vt:lpstr>Afsluiten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Eigenaar</dc:creator>
  <cp:lastModifiedBy>Eigenaar</cp:lastModifiedBy>
  <cp:revision>3</cp:revision>
  <dcterms:created xsi:type="dcterms:W3CDTF">2017-11-07T13:53:29Z</dcterms:created>
  <dcterms:modified xsi:type="dcterms:W3CDTF">2017-11-07T14:21:13Z</dcterms:modified>
</cp:coreProperties>
</file>